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94" d="100"/>
          <a:sy n="94" d="100"/>
        </p:scale>
        <p:origin x="-88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F075-43B8-F047-B438-7F713668107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3FB8-62D6-E543-8394-CC9A3EB7B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F075-43B8-F047-B438-7F713668107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3FB8-62D6-E543-8394-CC9A3EB7B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F075-43B8-F047-B438-7F713668107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3FB8-62D6-E543-8394-CC9A3EB7B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F075-43B8-F047-B438-7F713668107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3FB8-62D6-E543-8394-CC9A3EB7B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F075-43B8-F047-B438-7F713668107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3FB8-62D6-E543-8394-CC9A3EB7B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F075-43B8-F047-B438-7F713668107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3FB8-62D6-E543-8394-CC9A3EB7B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F075-43B8-F047-B438-7F713668107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3FB8-62D6-E543-8394-CC9A3EB7B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F075-43B8-F047-B438-7F713668107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3FB8-62D6-E543-8394-CC9A3EB7B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F075-43B8-F047-B438-7F713668107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3FB8-62D6-E543-8394-CC9A3EB7B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F075-43B8-F047-B438-7F713668107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3FB8-62D6-E543-8394-CC9A3EB7B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F075-43B8-F047-B438-7F713668107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3FB8-62D6-E543-8394-CC9A3EB7B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0F075-43B8-F047-B438-7F713668107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83FB8-62D6-E543-8394-CC9A3EB7B9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960" y="2362200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dirty="0" smtClean="0"/>
              <a:t>Final Figure Drawing Project!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mwolf\Desktop\Figures\imagesCA5UNL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45" y="1219200"/>
            <a:ext cx="324345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wolf\Desktop\Figures\imagesCABCNG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447925"/>
            <a:ext cx="4624441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37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5144"/>
            <a:ext cx="4399280" cy="553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3906520" cy="390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815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2895600"/>
            <a:ext cx="4572000" cy="346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381000"/>
            <a:ext cx="4193629" cy="454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833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Now answer these in your </a:t>
            </a:r>
            <a:r>
              <a:rPr lang="en-US" sz="2800" b="1" dirty="0" smtClean="0"/>
              <a:t>sketchbook…Then draw at least three thumbnail sketches of your composition.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153400" cy="448564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1</a:t>
            </a:r>
            <a:r>
              <a:rPr lang="en-US" dirty="0"/>
              <a:t>. Look through all of your figure drawings. Which ones are the best drawn? What one or ones do you want to use in your final drawing?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2</a:t>
            </a:r>
            <a:r>
              <a:rPr lang="en-US" dirty="0"/>
              <a:t>. What style of drawing are you going to draw this in? Abstract? Whimsical? Realistic? </a:t>
            </a:r>
            <a:r>
              <a:rPr lang="en-US" dirty="0" err="1"/>
              <a:t>Zentangle</a:t>
            </a:r>
            <a:r>
              <a:rPr lang="en-US" dirty="0"/>
              <a:t>? Surreal? </a:t>
            </a:r>
            <a:r>
              <a:rPr lang="en-US" dirty="0" err="1"/>
              <a:t>Ect</a:t>
            </a:r>
            <a:r>
              <a:rPr lang="en-US" dirty="0"/>
              <a:t>…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3</a:t>
            </a:r>
            <a:r>
              <a:rPr lang="en-US" dirty="0"/>
              <a:t>. Is your image going to tell a story? Display a mood or emotion? Simply show a proportionate and well drawn figure? What is your painting ABOUT?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Requirements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295400"/>
            <a:ext cx="7848600" cy="498316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b="1" dirty="0" smtClean="0"/>
              <a:t>Write </a:t>
            </a:r>
            <a:r>
              <a:rPr lang="en-US" b="1" dirty="0"/>
              <a:t>these in your sketchbook!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Include </a:t>
            </a:r>
            <a:r>
              <a:rPr lang="en-US" dirty="0"/>
              <a:t>at least one PROPORTIONAL</a:t>
            </a:r>
            <a:r>
              <a:rPr lang="en-US" dirty="0" smtClean="0"/>
              <a:t> full-bodied figure. 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Use </a:t>
            </a:r>
            <a:r>
              <a:rPr lang="en-US" dirty="0"/>
              <a:t>at least one figure you </a:t>
            </a:r>
            <a:r>
              <a:rPr lang="en-US" dirty="0" smtClean="0"/>
              <a:t>explored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class. Either one from live figure drawing </a:t>
            </a:r>
            <a:r>
              <a:rPr lang="en-US" dirty="0"/>
              <a:t>or </a:t>
            </a:r>
            <a:r>
              <a:rPr lang="en-US" dirty="0" smtClean="0"/>
              <a:t>the magazine picture you drew in your sketchbook.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3</a:t>
            </a:r>
            <a:r>
              <a:rPr lang="en-US" dirty="0"/>
              <a:t>. </a:t>
            </a:r>
            <a:r>
              <a:rPr lang="en-US" dirty="0" smtClean="0"/>
              <a:t>  Use </a:t>
            </a:r>
            <a:r>
              <a:rPr lang="en-US" dirty="0"/>
              <a:t>any drawing material(s) of your choice: </a:t>
            </a:r>
            <a:r>
              <a:rPr lang="en-US" i="1" dirty="0"/>
              <a:t>pencil, </a:t>
            </a:r>
            <a:r>
              <a:rPr lang="en-US" i="1" dirty="0" smtClean="0"/>
              <a:t>     charcoal</a:t>
            </a:r>
            <a:r>
              <a:rPr lang="en-US" i="1" dirty="0"/>
              <a:t>, pens, colored pencils, markers, oil pastel, </a:t>
            </a:r>
            <a:r>
              <a:rPr lang="en-US" i="1" dirty="0" smtClean="0"/>
              <a:t>  or </a:t>
            </a:r>
            <a:r>
              <a:rPr lang="en-US" i="1" dirty="0"/>
              <a:t>chalk pastels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3604846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mwolf\Desktop\Figures\cb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846" y="1417638"/>
            <a:ext cx="3962400" cy="461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730684"/>
            <a:ext cx="3962400" cy="544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09006"/>
            <a:ext cx="3657600" cy="556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4" y="838200"/>
            <a:ext cx="3787616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4038600" cy="507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85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5758"/>
            <a:ext cx="2286000" cy="605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99292"/>
            <a:ext cx="5334000" cy="436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4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46" y="1417638"/>
            <a:ext cx="2976354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57200"/>
            <a:ext cx="3886200" cy="588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01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411480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3" descr="C:\Users\mwolf\Desktop\Figures\imagesCA3AJGS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38325"/>
            <a:ext cx="428977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104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mwolf\Desktop\Figures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00162"/>
            <a:ext cx="4311684" cy="311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wolf\Desktop\Figures\imagesCAZ21YM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670" y="2133600"/>
            <a:ext cx="3568730" cy="345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95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179</Words>
  <Application>Microsoft Office PowerPoint</Application>
  <PresentationFormat>On-screen Show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Final Figure Drawing Project!</vt:lpstr>
      <vt:lpstr>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answer these in your sketchbook…Then draw at least three thumbnail sketches of your composition. </vt:lpstr>
    </vt:vector>
  </TitlesOfParts>
  <Company>Apple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Figure Drawing Project!</dc:title>
  <dc:creator>Brooke Stanke</dc:creator>
  <cp:lastModifiedBy>Windows User</cp:lastModifiedBy>
  <cp:revision>9</cp:revision>
  <dcterms:created xsi:type="dcterms:W3CDTF">2013-09-19T11:59:49Z</dcterms:created>
  <dcterms:modified xsi:type="dcterms:W3CDTF">2013-09-19T17:33:44Z</dcterms:modified>
</cp:coreProperties>
</file>