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3" r:id="rId5"/>
    <p:sldId id="257" r:id="rId6"/>
    <p:sldId id="260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D47C-48EB-EA44-BCE3-93FB912F48D3}" type="datetimeFigureOut">
              <a:rPr lang="en-US" smtClean="0"/>
              <a:pPr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1EF19-9854-E643-B29A-EE6AA09E7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FPG-R6m5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Letter Paintings!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u="sng" dirty="0" smtClean="0"/>
              <a:t>Lets Watch a Creative Alphabet!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8229600" cy="3657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http://www.youtube.com/watch?v=8FPG-R6m5Ss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Why did we watch that video?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</a:t>
            </a:r>
            <a:r>
              <a:rPr lang="en-US" dirty="0" smtClean="0"/>
              <a:t>did they make these letters different</a:t>
            </a:r>
          </a:p>
          <a:p>
            <a:pPr>
              <a:buNone/>
            </a:pPr>
            <a:r>
              <a:rPr lang="en-US" dirty="0" smtClean="0"/>
              <a:t>and special?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3852985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9" y="609600"/>
            <a:ext cx="4278867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267200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02010"/>
            <a:ext cx="4648200" cy="45035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u="sng" dirty="0" smtClean="0"/>
              <a:t>Jasper Johns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Painter just like YOU!</a:t>
            </a:r>
          </a:p>
          <a:p>
            <a:r>
              <a:rPr lang="en-US" dirty="0" smtClean="0"/>
              <a:t>Stenciled words, numbers, letters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628900"/>
            <a:ext cx="57150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0" y="457200"/>
            <a:ext cx="2286000" cy="5668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“Colored</a:t>
            </a:r>
          </a:p>
          <a:p>
            <a:pPr>
              <a:buNone/>
            </a:pPr>
            <a:r>
              <a:rPr lang="en-US" i="1" dirty="0" smtClean="0"/>
              <a:t>Alphabet”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do</a:t>
            </a:r>
          </a:p>
          <a:p>
            <a:pPr>
              <a:buNone/>
            </a:pPr>
            <a:r>
              <a:rPr lang="en-US" dirty="0" smtClean="0"/>
              <a:t>you see?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How did he</a:t>
            </a:r>
          </a:p>
          <a:p>
            <a:pPr>
              <a:buNone/>
            </a:pPr>
            <a:r>
              <a:rPr lang="en-US" dirty="0" smtClean="0"/>
              <a:t>make this</a:t>
            </a:r>
          </a:p>
          <a:p>
            <a:pPr>
              <a:buNone/>
            </a:pPr>
            <a:r>
              <a:rPr lang="en-US" dirty="0" smtClean="0"/>
              <a:t>special and</a:t>
            </a:r>
          </a:p>
          <a:p>
            <a:pPr>
              <a:buNone/>
            </a:pPr>
            <a:r>
              <a:rPr lang="en-US" dirty="0" smtClean="0"/>
              <a:t>interesting?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152400"/>
            <a:ext cx="7162800" cy="716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u="sng" dirty="0" smtClean="0"/>
              <a:t>Learning Targets!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can make a painting of the</a:t>
            </a:r>
            <a:r>
              <a:rPr lang="en-US" dirty="0" smtClean="0"/>
              <a:t> whole </a:t>
            </a:r>
            <a:r>
              <a:rPr lang="en-US" dirty="0" smtClean="0"/>
              <a:t>alphabet</a:t>
            </a:r>
            <a:r>
              <a:rPr lang="en-US" dirty="0" smtClean="0"/>
              <a:t> or the first letter of m</a:t>
            </a:r>
            <a:r>
              <a:rPr lang="en-US" dirty="0" smtClean="0"/>
              <a:t>y name </a:t>
            </a:r>
            <a:r>
              <a:rPr lang="en-US" dirty="0" smtClean="0"/>
              <a:t>with </a:t>
            </a:r>
            <a:r>
              <a:rPr lang="en-US" dirty="0" smtClean="0"/>
              <a:t>oil </a:t>
            </a:r>
            <a:r>
              <a:rPr lang="en-US" dirty="0" smtClean="0"/>
              <a:t>pastels and watercolor.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can</a:t>
            </a:r>
            <a:r>
              <a:rPr lang="en-US" dirty="0" smtClean="0"/>
              <a:t> </a:t>
            </a:r>
            <a:r>
              <a:rPr lang="en-US" dirty="0" smtClean="0"/>
              <a:t>create my</a:t>
            </a:r>
            <a:r>
              <a:rPr lang="en-US" dirty="0" smtClean="0"/>
              <a:t> </a:t>
            </a:r>
            <a:r>
              <a:rPr lang="en-US" dirty="0" err="1" smtClean="0"/>
              <a:t>letter(s</a:t>
            </a:r>
            <a:r>
              <a:rPr lang="en-US" dirty="0" smtClean="0"/>
              <a:t>)</a:t>
            </a:r>
            <a:r>
              <a:rPr lang="en-US" dirty="0" smtClean="0"/>
              <a:t> painting by drawing my </a:t>
            </a:r>
            <a:r>
              <a:rPr lang="en-US" dirty="0" smtClean="0"/>
              <a:t>letters with oil </a:t>
            </a:r>
            <a:r>
              <a:rPr lang="en-US" dirty="0" smtClean="0"/>
              <a:t>pastels and mixing watercolor colors for the background.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4638"/>
            <a:ext cx="4191000" cy="628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123</Words>
  <Application>Microsoft Macintosh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Letter Paintings! </vt:lpstr>
      <vt:lpstr>Lets Watch a Creative Alphabet!</vt:lpstr>
      <vt:lpstr>Slide 3</vt:lpstr>
      <vt:lpstr>Slide 4</vt:lpstr>
      <vt:lpstr>Jasper Johns</vt:lpstr>
      <vt:lpstr>Slide 6</vt:lpstr>
      <vt:lpstr>Learning Targets!</vt:lpstr>
      <vt:lpstr>Slide 8</vt:lpstr>
    </vt:vector>
  </TitlesOfParts>
  <Company>Apple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 Paintings! </dc:title>
  <dc:creator>Brooke Stanke</dc:creator>
  <cp:lastModifiedBy>Brooke Stanke</cp:lastModifiedBy>
  <cp:revision>3</cp:revision>
  <dcterms:created xsi:type="dcterms:W3CDTF">2013-11-05T13:41:22Z</dcterms:created>
  <dcterms:modified xsi:type="dcterms:W3CDTF">2013-11-05T14:04:08Z</dcterms:modified>
</cp:coreProperties>
</file>