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94" d="100"/>
          <a:sy n="94" d="100"/>
        </p:scale>
        <p:origin x="-88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8396395D-6B9F-4E0C-AF86-45958DEEF019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039B24A5-AB0E-4A93-86B9-E6DDA104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2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4F19-8920-D141-A977-42686652715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0E92-3CA2-DA42-AC2A-5B8BE70849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Painted Objects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Think, pair, share!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 you have any painted objects in your house? What are they?</a:t>
            </a:r>
          </a:p>
          <a:p>
            <a:endParaRPr lang="en-US" dirty="0" smtClean="0"/>
          </a:p>
          <a:p>
            <a:r>
              <a:rPr lang="en-US" dirty="0" smtClean="0"/>
              <a:t>Do you enjoy painting on objects? Have you ever done it before? Maybe as a child?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What are we doing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US" dirty="0" smtClean="0"/>
              <a:t>Painting on any 3-D object of your choice!</a:t>
            </a:r>
          </a:p>
          <a:p>
            <a:r>
              <a:rPr lang="en-US" dirty="0" smtClean="0"/>
              <a:t>Painting with acrylics or watercolors! (may use </a:t>
            </a:r>
            <a:r>
              <a:rPr lang="en-US" dirty="0" smtClean="0"/>
              <a:t>some</a:t>
            </a:r>
            <a:r>
              <a:rPr lang="en-US" dirty="0" smtClean="0"/>
              <a:t> </a:t>
            </a:r>
            <a:r>
              <a:rPr lang="en-US" dirty="0" smtClean="0"/>
              <a:t>mixed media drawing materials at the end…)</a:t>
            </a:r>
          </a:p>
          <a:p>
            <a:r>
              <a:rPr lang="en-US" dirty="0" smtClean="0"/>
              <a:t>Why? Challenges you to paint on an unusual surface and gets you to think more about what </a:t>
            </a:r>
            <a:r>
              <a:rPr lang="en-US" dirty="0" smtClean="0"/>
              <a:t>else </a:t>
            </a:r>
            <a:r>
              <a:rPr lang="en-US" dirty="0" smtClean="0"/>
              <a:t>a painting could be!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31837"/>
            <a:ext cx="8229600" cy="5287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/>
              <a:t>YOU are going to create your own purpose and meaning behind </a:t>
            </a:r>
            <a:r>
              <a:rPr lang="en-US" sz="4000" dirty="0" smtClean="0"/>
              <a:t>the painting you produce, </a:t>
            </a:r>
            <a:r>
              <a:rPr lang="en-US" sz="4000" dirty="0" smtClean="0"/>
              <a:t>on the specific object(s) you have </a:t>
            </a:r>
            <a:r>
              <a:rPr lang="en-US" sz="4000" dirty="0" smtClean="0"/>
              <a:t>chosen…</a:t>
            </a:r>
          </a:p>
          <a:p>
            <a:pPr>
              <a:buNone/>
            </a:pPr>
            <a:endParaRPr lang="en-US" sz="4000" dirty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Here are some examples of what you could produce…</a:t>
            </a:r>
            <a:endParaRPr lang="en-US" sz="4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ff5a97ee6b49138afc8abb5c0938a0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033" r="-86033"/>
          <a:stretch>
            <a:fillRect/>
          </a:stretch>
        </p:blipFill>
        <p:spPr>
          <a:xfrm>
            <a:off x="-2362200" y="274638"/>
            <a:ext cx="8229600" cy="4525963"/>
          </a:xfrm>
        </p:spPr>
      </p:pic>
      <p:pic>
        <p:nvPicPr>
          <p:cNvPr id="5" name="Picture 4" descr="43531178d1fcdecd8a1fb3031890407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288" y="685800"/>
            <a:ext cx="5249512" cy="3896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181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Observe the </a:t>
            </a:r>
            <a:r>
              <a:rPr lang="en-US" sz="2800" dirty="0" smtClean="0"/>
              <a:t>what shape </a:t>
            </a:r>
            <a:r>
              <a:rPr lang="en-US" sz="2800" dirty="0" smtClean="0"/>
              <a:t>and form of the object </a:t>
            </a:r>
            <a:r>
              <a:rPr lang="en-US" sz="2800" dirty="0" smtClean="0"/>
              <a:t>is and </a:t>
            </a:r>
            <a:r>
              <a:rPr lang="en-US" sz="2800" dirty="0" smtClean="0"/>
              <a:t>that becomes your painting and </a:t>
            </a:r>
            <a:r>
              <a:rPr lang="en-US" sz="2800" dirty="0" smtClean="0"/>
              <a:t>object!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77a4ef9660326231542574bb941d04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1600200" y="274638"/>
            <a:ext cx="8229600" cy="4525963"/>
          </a:xfrm>
        </p:spPr>
      </p:pic>
      <p:pic>
        <p:nvPicPr>
          <p:cNvPr id="5" name="Picture 4" descr="d41454d68daa0ca2ff63ddee59aa9b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4638"/>
            <a:ext cx="3886200" cy="4809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410199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what the object is used for and your painting relates to its </a:t>
            </a:r>
            <a:r>
              <a:rPr lang="en-US" sz="2800" dirty="0" smtClean="0"/>
              <a:t>use!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61bc2d6c0dd6aafca42cccd4611f8a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2209800" y="198437"/>
            <a:ext cx="8229600" cy="4525963"/>
          </a:xfrm>
        </p:spPr>
      </p:pic>
      <p:pic>
        <p:nvPicPr>
          <p:cNvPr id="5" name="Picture 4" descr="3a4a3a0fb8a7d66663472621676838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143000"/>
            <a:ext cx="5105400" cy="3079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724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painting doesn’t relate to your object, but there is a reason </a:t>
            </a:r>
            <a:r>
              <a:rPr lang="en-US" sz="2400" dirty="0" smtClean="0"/>
              <a:t>why you painted it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Ex: The colors and patterns represent a certain emotion</a:t>
            </a:r>
          </a:p>
          <a:p>
            <a:r>
              <a:rPr lang="en-US" sz="2400" dirty="0" smtClean="0"/>
              <a:t>Ex: The images painted represent a memory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Let us PINTEREST</a:t>
            </a:r>
            <a:r>
              <a:rPr lang="en-US" sz="8000" dirty="0" smtClean="0"/>
              <a:t>! </a:t>
            </a:r>
            <a:endParaRPr lang="en-US" sz="8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207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Painted Objects </vt:lpstr>
      <vt:lpstr>Think, pair, share!</vt:lpstr>
      <vt:lpstr>What are we doing and why?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Brooke Stanke</dc:creator>
  <cp:lastModifiedBy>Windows User</cp:lastModifiedBy>
  <cp:revision>4</cp:revision>
  <cp:lastPrinted>2013-09-26T14:27:56Z</cp:lastPrinted>
  <dcterms:created xsi:type="dcterms:W3CDTF">2013-09-26T11:32:01Z</dcterms:created>
  <dcterms:modified xsi:type="dcterms:W3CDTF">2013-09-26T14:48:46Z</dcterms:modified>
</cp:coreProperties>
</file>