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8" d="100"/>
          <a:sy n="98" d="100"/>
        </p:scale>
        <p:origin x="-4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slide" Target="slides/slide4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B004-3CD6-FB4A-A5B6-76DBEEA796BD}" type="datetimeFigureOut">
              <a:rPr lang="en-US" smtClean="0"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1DB8-CE4E-304A-843A-A5B302635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B004-3CD6-FB4A-A5B6-76DBEEA796BD}" type="datetimeFigureOut">
              <a:rPr lang="en-US" smtClean="0"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1DB8-CE4E-304A-843A-A5B302635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B004-3CD6-FB4A-A5B6-76DBEEA796BD}" type="datetimeFigureOut">
              <a:rPr lang="en-US" smtClean="0"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1DB8-CE4E-304A-843A-A5B302635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B004-3CD6-FB4A-A5B6-76DBEEA796BD}" type="datetimeFigureOut">
              <a:rPr lang="en-US" smtClean="0"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1DB8-CE4E-304A-843A-A5B302635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B004-3CD6-FB4A-A5B6-76DBEEA796BD}" type="datetimeFigureOut">
              <a:rPr lang="en-US" smtClean="0"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1DB8-CE4E-304A-843A-A5B302635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B004-3CD6-FB4A-A5B6-76DBEEA796BD}" type="datetimeFigureOut">
              <a:rPr lang="en-US" smtClean="0"/>
              <a:t>9/19/13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1DB8-CE4E-304A-843A-A5B302635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B004-3CD6-FB4A-A5B6-76DBEEA796BD}" type="datetimeFigureOut">
              <a:rPr lang="en-US" smtClean="0"/>
              <a:t>9/19/13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1DB8-CE4E-304A-843A-A5B302635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B004-3CD6-FB4A-A5B6-76DBEEA796BD}" type="datetimeFigureOut">
              <a:rPr lang="en-US" smtClean="0"/>
              <a:t>9/19/13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1DB8-CE4E-304A-843A-A5B302635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B004-3CD6-FB4A-A5B6-76DBEEA796BD}" type="datetimeFigureOut">
              <a:rPr lang="en-US" smtClean="0"/>
              <a:t>9/19/13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1DB8-CE4E-304A-843A-A5B302635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B004-3CD6-FB4A-A5B6-76DBEEA796BD}" type="datetimeFigureOut">
              <a:rPr lang="en-US" smtClean="0"/>
              <a:t>9/19/13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1DB8-CE4E-304A-843A-A5B302635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B004-3CD6-FB4A-A5B6-76DBEEA796BD}" type="datetimeFigureOut">
              <a:rPr lang="en-US" smtClean="0"/>
              <a:t>9/19/13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1DB8-CE4E-304A-843A-A5B302635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4B004-3CD6-FB4A-A5B6-76DBEEA796BD}" type="datetimeFigureOut">
              <a:rPr lang="en-US" smtClean="0"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11DB8-CE4E-304A-843A-A5B302635E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Final Illustration: </a:t>
            </a:r>
            <a:r>
              <a:rPr lang="en-US" dirty="0" smtClean="0"/>
              <a:t>Painted Recollections!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3076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Write these in your sketchbook…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1. </a:t>
            </a:r>
            <a:r>
              <a:rPr lang="en-US" dirty="0"/>
              <a:t>You will create a watercolor </a:t>
            </a:r>
            <a:r>
              <a:rPr lang="en-US" dirty="0" smtClean="0"/>
              <a:t>illustration expressing the </a:t>
            </a:r>
            <a:r>
              <a:rPr lang="en-US" dirty="0"/>
              <a:t>story you wrote about.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2. You </a:t>
            </a:r>
            <a:r>
              <a:rPr lang="en-US" dirty="0"/>
              <a:t>will exaggerate at least </a:t>
            </a:r>
            <a:r>
              <a:rPr lang="en-US" dirty="0" smtClean="0"/>
              <a:t>three </a:t>
            </a:r>
            <a:r>
              <a:rPr lang="en-US" dirty="0"/>
              <a:t>realistic </a:t>
            </a:r>
            <a:r>
              <a:rPr lang="en-US" dirty="0" smtClean="0"/>
              <a:t>references of images from life. 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3. You </a:t>
            </a:r>
            <a:r>
              <a:rPr lang="en-US" dirty="0"/>
              <a:t>will develop an artistic painting style for your </a:t>
            </a:r>
            <a:r>
              <a:rPr lang="en-US" dirty="0" smtClean="0"/>
              <a:t>illustration. 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4. You will use at least three different watercolor techniques in your illustration.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6126162"/>
          </a:xfrm>
        </p:spPr>
        <p:txBody>
          <a:bodyPr/>
          <a:lstStyle/>
          <a:p>
            <a:pPr algn="ctr">
              <a:buNone/>
            </a:pPr>
            <a:r>
              <a:rPr lang="en-US" sz="4000" dirty="0" smtClean="0"/>
              <a:t>Y</a:t>
            </a:r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>You are required to have FUN and create and illustration that you are PROUD of!</a:t>
            </a:r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r>
              <a:rPr lang="en-US" sz="4000" smtClean="0"/>
              <a:t> Duh</a:t>
            </a:r>
            <a:r>
              <a:rPr lang="en-US" sz="4000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Answer these in your sketchbook! Then draw at least three thumbnail sketches of your composition…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1. How are you going to express your narrative? What emotions or mood does it evoke and how will you show that?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2. What three references are you going to utilize in your painting? How are you going to exaggerate them?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3. What will your artistic style look like? What are the colors, lines/patterns, painting techniques, and exaggerations you are going to include?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185</Words>
  <Application>Microsoft Macintosh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Final Illustration: Painted Recollections! </vt:lpstr>
      <vt:lpstr>Requirements</vt:lpstr>
      <vt:lpstr>Slide 3</vt:lpstr>
      <vt:lpstr>Answer these in your sketchbook! Then draw at least three thumbnail sketches of your composition…</vt:lpstr>
    </vt:vector>
  </TitlesOfParts>
  <Company>Apple</Company>
  <LinksUpToDate>false</LinksUpToDate>
  <SharedDoc>false</SharedDoc>
  <HyperlinksChanged>false</HyperlinksChanged>
  <AppVersion>12.0257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Illustration: Painted Recollections! </dc:title>
  <dc:creator>Brooke Stanke</dc:creator>
  <cp:lastModifiedBy>Brooke Stanke</cp:lastModifiedBy>
  <cp:revision>1</cp:revision>
  <dcterms:created xsi:type="dcterms:W3CDTF">2013-09-19T11:38:01Z</dcterms:created>
  <dcterms:modified xsi:type="dcterms:W3CDTF">2013-09-19T11:59:41Z</dcterms:modified>
</cp:coreProperties>
</file>